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289" r:id="rId3"/>
    <p:sldId id="315" r:id="rId4"/>
    <p:sldId id="321" r:id="rId5"/>
    <p:sldId id="322" r:id="rId6"/>
    <p:sldId id="318" r:id="rId7"/>
    <p:sldId id="288" r:id="rId8"/>
    <p:sldId id="298" r:id="rId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JANUARY  2025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 VALLEY  VILLAGE POLICE 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568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D0DB3"/>
                </a:solidFill>
              </a:rPr>
              <a:t>We hope you had a Merry Christmas and a wonderful beginning to 2025!  Be sure to check our information regarding tax and social security scams.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rgbClr val="0D0DB3"/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RESOLUTIONS FOR THE NEW YEAR: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Make sure packages are retrieved promptly or hidden from view of the street.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i="1" u="sng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JANUARY 2025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2598"/>
              </p:ext>
            </p:extLst>
          </p:nvPr>
        </p:nvGraphicFramePr>
        <p:xfrm>
          <a:off x="276943" y="737664"/>
          <a:ext cx="7188050" cy="19258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915965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244558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4027527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546971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46467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JANUARY</a:t>
                      </a:r>
                      <a:r>
                        <a:rPr lang="en-US" sz="1500" baseline="0" dirty="0">
                          <a:solidFill>
                            <a:srgbClr val="0D0DB3"/>
                          </a:solidFill>
                        </a:rPr>
                        <a:t> 01, 2025</a:t>
                      </a:r>
                      <a:endParaRPr lang="en-US" sz="15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NEW YEAR’S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457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JANUARY 09,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LAW ENFORCEMENT APPRECIATION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16644"/>
                  </a:ext>
                </a:extLst>
              </a:tr>
              <a:tr h="457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JANUARY 20,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MARTIN LUTHER KING JR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</a:tbl>
          </a:graphicData>
        </a:graphic>
      </p:graphicFrame>
      <p:pic>
        <p:nvPicPr>
          <p:cNvPr id="11" name="Picture 10" descr="Martin L King Memorial Free Stock Photo - Public Domain Picture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2" y="3609728"/>
            <a:ext cx="2508830" cy="2359654"/>
          </a:xfrm>
          <a:prstGeom prst="rect">
            <a:avLst/>
          </a:prstGeom>
        </p:spPr>
      </p:pic>
      <p:pic>
        <p:nvPicPr>
          <p:cNvPr id="1026" name="Picture 2" descr="Deer Lodge Police Department -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91" y="3022952"/>
            <a:ext cx="2582265" cy="28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Fireworks in the sky">
            <a:extLst>
              <a:ext uri="{FF2B5EF4-FFF2-40B4-BE49-F238E27FC236}">
                <a16:creationId xmlns:a16="http://schemas.microsoft.com/office/drawing/2014/main" id="{A6B97A7D-C9F7-76D2-D3ED-236A91DCC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9" y="3223375"/>
            <a:ext cx="3842311" cy="28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0" y="5962208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188052" cy="100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2" name="Picture 1" descr="word request - What is a finger tied with a knot or bow calle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6" y="828241"/>
            <a:ext cx="2870056" cy="2444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0655" y="3721387"/>
            <a:ext cx="774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City Hall will be closed on Wednesday, January 01, 2025 in observance of the New Year holiday.  You can always reach your Police Department Dispatch at 713-465-8323 if needed.</a:t>
            </a:r>
          </a:p>
        </p:txBody>
      </p:sp>
    </p:spTree>
    <p:extLst>
      <p:ext uri="{BB962C8B-B14F-4D97-AF65-F5344CB8AC3E}">
        <p14:creationId xmlns:p14="http://schemas.microsoft.com/office/powerpoint/2010/main" val="2291008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2A965-08AE-44B4-0AA9-32C252763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C2D0ACC-0BE6-9DF1-DC72-11DD4CA92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F4414-1F34-E551-4943-CBDBFF50BFC1}"/>
              </a:ext>
            </a:extLst>
          </p:cNvPr>
          <p:cNvSpPr txBox="1"/>
          <p:nvPr/>
        </p:nvSpPr>
        <p:spPr>
          <a:xfrm>
            <a:off x="5763490" y="5962208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B47619-67F6-4105-3D63-1B17904118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188052" cy="100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E05F4C4-541E-6D7B-6569-0675135CC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A90CF2-C470-D86C-BDA4-22791CAD6F9B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4" name="Picture 3" descr="A poster of a tax payment">
            <a:extLst>
              <a:ext uri="{FF2B5EF4-FFF2-40B4-BE49-F238E27FC236}">
                <a16:creationId xmlns:a16="http://schemas.microsoft.com/office/drawing/2014/main" id="{94E7AD7A-2574-384F-C0FB-65907D7EC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8" y="560784"/>
            <a:ext cx="5818908" cy="58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7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1500" dirty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6" y="325368"/>
            <a:ext cx="5766954" cy="61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7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12/01/24 THRU 12/31/25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4" name="Picture 3" descr="A table with numbers and text">
            <a:extLst>
              <a:ext uri="{FF2B5EF4-FFF2-40B4-BE49-F238E27FC236}">
                <a16:creationId xmlns:a16="http://schemas.microsoft.com/office/drawing/2014/main" id="{244DA74F-3AC5-310F-F757-55205FD45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76" y="1266615"/>
            <a:ext cx="4386368" cy="51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14931</TotalTime>
  <Words>453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Agency FB</vt:lpstr>
      <vt:lpstr>Arial</vt:lpstr>
      <vt:lpstr>Bahnschrift SemiCondensed</vt:lpstr>
      <vt:lpstr>Britannic Bold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Mark Schulze</cp:lastModifiedBy>
  <cp:revision>142</cp:revision>
  <cp:lastPrinted>2022-08-01T09:19:45Z</cp:lastPrinted>
  <dcterms:created xsi:type="dcterms:W3CDTF">2022-04-29T05:53:13Z</dcterms:created>
  <dcterms:modified xsi:type="dcterms:W3CDTF">2025-01-01T18:56:35Z</dcterms:modified>
</cp:coreProperties>
</file>